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zydog" charset="1" panose="00000000000000000000"/>
      <p:regular r:id="rId10"/>
    </p:embeddedFont>
    <p:embeddedFont>
      <p:font typeface="Aristotelica Pro" charset="1" panose="00000500000000000000"/>
      <p:regular r:id="rId11"/>
    </p:embeddedFont>
    <p:embeddedFont>
      <p:font typeface="Aristotelica Pro Bold" charset="1" panose="00000800000000000000"/>
      <p:regular r:id="rId12"/>
    </p:embeddedFont>
    <p:embeddedFont>
      <p:font typeface="Aristotelica Pro Thin" charset="1" panose="00000300000000000000"/>
      <p:regular r:id="rId13"/>
    </p:embeddedFont>
    <p:embeddedFont>
      <p:font typeface="Aristotelica Pro Extra-Light" charset="1" panose="00000400000000000000"/>
      <p:regular r:id="rId14"/>
    </p:embeddedFont>
    <p:embeddedFont>
      <p:font typeface="Aristotelica Pro Light" charset="1" panose="00000400000000000000"/>
      <p:regular r:id="rId15"/>
    </p:embeddedFont>
    <p:embeddedFont>
      <p:font typeface="Aristotelica Pro Semi-Bold" charset="1" panose="00000600000000000000"/>
      <p:regular r:id="rId16"/>
    </p:embeddedFont>
    <p:embeddedFont>
      <p:font typeface="Aristotelica Pro Heavy" charset="1" panose="00000A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png" Type="http://schemas.openxmlformats.org/officeDocument/2006/relationships/image"/><Relationship Id="rId11" Target="../media/image33.svg" Type="http://schemas.openxmlformats.org/officeDocument/2006/relationships/image"/><Relationship Id="rId2" Target="../media/image26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gif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8.svg" Type="http://schemas.openxmlformats.org/officeDocument/2006/relationships/image"/><Relationship Id="rId2" Target="../media/image40.png" Type="http://schemas.openxmlformats.org/officeDocument/2006/relationships/image"/><Relationship Id="rId3" Target="../media/image41.sv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44.png" Type="http://schemas.openxmlformats.org/officeDocument/2006/relationships/image"/><Relationship Id="rId7" Target="../media/image45.png" Type="http://schemas.openxmlformats.org/officeDocument/2006/relationships/image"/><Relationship Id="rId8" Target="../media/image46.svg" Type="http://schemas.openxmlformats.org/officeDocument/2006/relationships/image"/><Relationship Id="rId9" Target="../media/image4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4126" y="7103253"/>
            <a:ext cx="18804605" cy="3419019"/>
          </a:xfrm>
          <a:custGeom>
            <a:avLst/>
            <a:gdLst/>
            <a:ahLst/>
            <a:cxnLst/>
            <a:rect r="r" b="b" t="t" l="l"/>
            <a:pathLst>
              <a:path h="3419019" w="18804605">
                <a:moveTo>
                  <a:pt x="0" y="0"/>
                </a:moveTo>
                <a:lnTo>
                  <a:pt x="18804605" y="0"/>
                </a:lnTo>
                <a:lnTo>
                  <a:pt x="18804605" y="3419020"/>
                </a:lnTo>
                <a:lnTo>
                  <a:pt x="0" y="3419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61536" y="1274032"/>
            <a:ext cx="13697737" cy="7379656"/>
          </a:xfrm>
          <a:custGeom>
            <a:avLst/>
            <a:gdLst/>
            <a:ahLst/>
            <a:cxnLst/>
            <a:rect r="r" b="b" t="t" l="l"/>
            <a:pathLst>
              <a:path h="7379656" w="13697737">
                <a:moveTo>
                  <a:pt x="0" y="0"/>
                </a:moveTo>
                <a:lnTo>
                  <a:pt x="13697738" y="0"/>
                </a:lnTo>
                <a:lnTo>
                  <a:pt x="13697738" y="7379656"/>
                </a:lnTo>
                <a:lnTo>
                  <a:pt x="0" y="73796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6909" y="3642215"/>
            <a:ext cx="8400476" cy="6697856"/>
          </a:xfrm>
          <a:custGeom>
            <a:avLst/>
            <a:gdLst/>
            <a:ahLst/>
            <a:cxnLst/>
            <a:rect r="r" b="b" t="t" l="l"/>
            <a:pathLst>
              <a:path h="6697856" w="8400476">
                <a:moveTo>
                  <a:pt x="0" y="0"/>
                </a:moveTo>
                <a:lnTo>
                  <a:pt x="8400476" y="0"/>
                </a:lnTo>
                <a:lnTo>
                  <a:pt x="8400476" y="6697855"/>
                </a:lnTo>
                <a:lnTo>
                  <a:pt x="0" y="66978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583177"/>
            <a:ext cx="9430957" cy="3560323"/>
          </a:xfrm>
          <a:custGeom>
            <a:avLst/>
            <a:gdLst/>
            <a:ahLst/>
            <a:cxnLst/>
            <a:rect r="r" b="b" t="t" l="l"/>
            <a:pathLst>
              <a:path h="3560323" w="9430957">
                <a:moveTo>
                  <a:pt x="0" y="0"/>
                </a:moveTo>
                <a:lnTo>
                  <a:pt x="9430957" y="0"/>
                </a:lnTo>
                <a:lnTo>
                  <a:pt x="9430957" y="3560323"/>
                </a:lnTo>
                <a:lnTo>
                  <a:pt x="0" y="35603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0042" t="0" r="-757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55153" y="1028700"/>
            <a:ext cx="12598663" cy="1639552"/>
          </a:xfrm>
          <a:custGeom>
            <a:avLst/>
            <a:gdLst/>
            <a:ahLst/>
            <a:cxnLst/>
            <a:rect r="r" b="b" t="t" l="l"/>
            <a:pathLst>
              <a:path h="1639552" w="12598663">
                <a:moveTo>
                  <a:pt x="0" y="0"/>
                </a:moveTo>
                <a:lnTo>
                  <a:pt x="12598663" y="0"/>
                </a:lnTo>
                <a:lnTo>
                  <a:pt x="12598663" y="1639552"/>
                </a:lnTo>
                <a:lnTo>
                  <a:pt x="0" y="163955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53832">
            <a:off x="274316" y="-24339"/>
            <a:ext cx="2502644" cy="2603829"/>
          </a:xfrm>
          <a:custGeom>
            <a:avLst/>
            <a:gdLst/>
            <a:ahLst/>
            <a:cxnLst/>
            <a:rect r="r" b="b" t="t" l="l"/>
            <a:pathLst>
              <a:path h="2603829" w="2502644">
                <a:moveTo>
                  <a:pt x="0" y="0"/>
                </a:moveTo>
                <a:lnTo>
                  <a:pt x="2502643" y="0"/>
                </a:lnTo>
                <a:lnTo>
                  <a:pt x="2502643" y="2603829"/>
                </a:lnTo>
                <a:lnTo>
                  <a:pt x="0" y="26038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1979">
            <a:off x="13295643" y="5297624"/>
            <a:ext cx="4220631" cy="4507470"/>
          </a:xfrm>
          <a:custGeom>
            <a:avLst/>
            <a:gdLst/>
            <a:ahLst/>
            <a:cxnLst/>
            <a:rect r="r" b="b" t="t" l="l"/>
            <a:pathLst>
              <a:path h="4507470" w="4220631">
                <a:moveTo>
                  <a:pt x="0" y="0"/>
                </a:moveTo>
                <a:lnTo>
                  <a:pt x="4220630" y="0"/>
                </a:lnTo>
                <a:lnTo>
                  <a:pt x="4220630" y="4507469"/>
                </a:lnTo>
                <a:lnTo>
                  <a:pt x="0" y="450746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885400" y="867121"/>
            <a:ext cx="6232624" cy="204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2"/>
              </a:lnSpc>
            </a:pPr>
            <a:r>
              <a:rPr lang="en-US" sz="5272">
                <a:solidFill>
                  <a:srgbClr val="342C29"/>
                </a:solidFill>
                <a:latin typeface="Lazydog"/>
              </a:rPr>
              <a:t>ВЫПОЛНИЛИ:</a:t>
            </a:r>
          </a:p>
          <a:p>
            <a:pPr algn="r">
              <a:lnSpc>
                <a:spcPts val="5272"/>
              </a:lnSpc>
            </a:pPr>
            <a:r>
              <a:rPr lang="en-US" sz="5272">
                <a:solidFill>
                  <a:srgbClr val="342C29"/>
                </a:solidFill>
                <a:latin typeface="Lazydog"/>
              </a:rPr>
              <a:t>МАРАТ ДЗИОВ</a:t>
            </a:r>
          </a:p>
          <a:p>
            <a:pPr algn="r">
              <a:lnSpc>
                <a:spcPts val="5272"/>
              </a:lnSpc>
              <a:spcBef>
                <a:spcPct val="0"/>
              </a:spcBef>
            </a:pPr>
            <a:r>
              <a:rPr lang="en-US" sz="5272">
                <a:solidFill>
                  <a:srgbClr val="342C29"/>
                </a:solidFill>
                <a:latin typeface="Lazydog"/>
              </a:rPr>
              <a:t>МИЛАНА ГОЗЮМОВА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93177" y="3582175"/>
            <a:ext cx="4724846" cy="1381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272"/>
              </a:lnSpc>
            </a:pPr>
            <a:r>
              <a:rPr lang="en-US" sz="5272">
                <a:solidFill>
                  <a:srgbClr val="342C29"/>
                </a:solidFill>
                <a:latin typeface="Lazydog"/>
              </a:rPr>
              <a:t>IT CUBE</a:t>
            </a:r>
          </a:p>
          <a:p>
            <a:pPr algn="r">
              <a:lnSpc>
                <a:spcPts val="5272"/>
              </a:lnSpc>
              <a:spcBef>
                <a:spcPct val="0"/>
              </a:spcBef>
            </a:pPr>
            <a:r>
              <a:rPr lang="en-US" sz="5272">
                <a:solidFill>
                  <a:srgbClr val="342C29"/>
                </a:solidFill>
                <a:latin typeface="Lazydog"/>
              </a:rPr>
              <a:t>ЯНДЕКС ЛИЦЕЙ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21565" y="2790862"/>
            <a:ext cx="9644869" cy="5048730"/>
            <a:chOff x="0" y="0"/>
            <a:chExt cx="2540212" cy="13297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40212" cy="1329707"/>
            </a:xfrm>
            <a:custGeom>
              <a:avLst/>
              <a:gdLst/>
              <a:ahLst/>
              <a:cxnLst/>
              <a:rect r="r" b="b" t="t" l="l"/>
              <a:pathLst>
                <a:path h="1329707" w="2540212">
                  <a:moveTo>
                    <a:pt x="32108" y="0"/>
                  </a:moveTo>
                  <a:lnTo>
                    <a:pt x="2508104" y="0"/>
                  </a:lnTo>
                  <a:cubicBezTo>
                    <a:pt x="2525837" y="0"/>
                    <a:pt x="2540212" y="14375"/>
                    <a:pt x="2540212" y="32108"/>
                  </a:cubicBezTo>
                  <a:lnTo>
                    <a:pt x="2540212" y="1297599"/>
                  </a:lnTo>
                  <a:cubicBezTo>
                    <a:pt x="2540212" y="1315331"/>
                    <a:pt x="2525837" y="1329707"/>
                    <a:pt x="2508104" y="1329707"/>
                  </a:cubicBezTo>
                  <a:lnTo>
                    <a:pt x="32108" y="1329707"/>
                  </a:lnTo>
                  <a:cubicBezTo>
                    <a:pt x="23592" y="1329707"/>
                    <a:pt x="15426" y="1326324"/>
                    <a:pt x="9404" y="1320302"/>
                  </a:cubicBezTo>
                  <a:cubicBezTo>
                    <a:pt x="3383" y="1314281"/>
                    <a:pt x="0" y="1306114"/>
                    <a:pt x="0" y="1297599"/>
                  </a:cubicBezTo>
                  <a:lnTo>
                    <a:pt x="0" y="32108"/>
                  </a:lnTo>
                  <a:cubicBezTo>
                    <a:pt x="0" y="23592"/>
                    <a:pt x="3383" y="15426"/>
                    <a:pt x="9404" y="9404"/>
                  </a:cubicBezTo>
                  <a:cubicBezTo>
                    <a:pt x="15426" y="3383"/>
                    <a:pt x="23592" y="0"/>
                    <a:pt x="3210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2540212" cy="13582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1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8224687"/>
            <a:ext cx="18288000" cy="2062313"/>
          </a:xfrm>
          <a:custGeom>
            <a:avLst/>
            <a:gdLst/>
            <a:ahLst/>
            <a:cxnLst/>
            <a:rect r="r" b="b" t="t" l="l"/>
            <a:pathLst>
              <a:path h="2062313" w="18288000">
                <a:moveTo>
                  <a:pt x="0" y="0"/>
                </a:moveTo>
                <a:lnTo>
                  <a:pt x="18288000" y="0"/>
                </a:lnTo>
                <a:lnTo>
                  <a:pt x="18288000" y="2062313"/>
                </a:lnTo>
                <a:lnTo>
                  <a:pt x="0" y="2062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245" r="0" b="-21155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3039877" y="4120536"/>
            <a:ext cx="3688402" cy="5858679"/>
          </a:xfrm>
          <a:custGeom>
            <a:avLst/>
            <a:gdLst/>
            <a:ahLst/>
            <a:cxnLst/>
            <a:rect r="r" b="b" t="t" l="l"/>
            <a:pathLst>
              <a:path h="5858679" w="3688402">
                <a:moveTo>
                  <a:pt x="3688402" y="0"/>
                </a:moveTo>
                <a:lnTo>
                  <a:pt x="0" y="0"/>
                </a:lnTo>
                <a:lnTo>
                  <a:pt x="0" y="5858679"/>
                </a:lnTo>
                <a:lnTo>
                  <a:pt x="3688402" y="5858679"/>
                </a:lnTo>
                <a:lnTo>
                  <a:pt x="368840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8551">
            <a:off x="16033148" y="3526024"/>
            <a:ext cx="528474" cy="466378"/>
          </a:xfrm>
          <a:custGeom>
            <a:avLst/>
            <a:gdLst/>
            <a:ahLst/>
            <a:cxnLst/>
            <a:rect r="r" b="b" t="t" l="l"/>
            <a:pathLst>
              <a:path h="466378" w="528474">
                <a:moveTo>
                  <a:pt x="0" y="0"/>
                </a:moveTo>
                <a:lnTo>
                  <a:pt x="528474" y="0"/>
                </a:lnTo>
                <a:lnTo>
                  <a:pt x="528474" y="466379"/>
                </a:lnTo>
                <a:lnTo>
                  <a:pt x="0" y="4663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38551">
            <a:off x="14930794" y="1223485"/>
            <a:ext cx="744834" cy="657316"/>
          </a:xfrm>
          <a:custGeom>
            <a:avLst/>
            <a:gdLst/>
            <a:ahLst/>
            <a:cxnLst/>
            <a:rect r="r" b="b" t="t" l="l"/>
            <a:pathLst>
              <a:path h="657316" w="744834">
                <a:moveTo>
                  <a:pt x="0" y="0"/>
                </a:moveTo>
                <a:lnTo>
                  <a:pt x="744834" y="0"/>
                </a:lnTo>
                <a:lnTo>
                  <a:pt x="744834" y="657317"/>
                </a:lnTo>
                <a:lnTo>
                  <a:pt x="0" y="657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0" y="5790363"/>
            <a:ext cx="12887076" cy="4868648"/>
          </a:xfrm>
          <a:custGeom>
            <a:avLst/>
            <a:gdLst/>
            <a:ahLst/>
            <a:cxnLst/>
            <a:rect r="r" b="b" t="t" l="l"/>
            <a:pathLst>
              <a:path h="4868648" w="12887076">
                <a:moveTo>
                  <a:pt x="12887076" y="0"/>
                </a:moveTo>
                <a:lnTo>
                  <a:pt x="0" y="0"/>
                </a:lnTo>
                <a:lnTo>
                  <a:pt x="0" y="4868648"/>
                </a:lnTo>
                <a:lnTo>
                  <a:pt x="12887076" y="4868648"/>
                </a:lnTo>
                <a:lnTo>
                  <a:pt x="12887076" y="0"/>
                </a:lnTo>
                <a:close/>
              </a:path>
            </a:pathLst>
          </a:custGeom>
          <a:blipFill>
            <a:blip r:embed="rId6"/>
            <a:stretch>
              <a:fillRect l="-10757" t="-81154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57035" y="6502188"/>
            <a:ext cx="8973930" cy="1405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3799">
                <a:solidFill>
                  <a:srgbClr val="E05D4F"/>
                </a:solidFill>
                <a:latin typeface="Aristotelica Pro"/>
              </a:rPr>
              <a:t>Сегодня существует игра “Хранитель. Сокровища Ра”</a:t>
            </a:r>
          </a:p>
          <a:p>
            <a:pPr algn="ctr" marL="0" indent="0" lvl="1">
              <a:lnSpc>
                <a:spcPts val="33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657035" y="2961138"/>
            <a:ext cx="8973930" cy="3714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9"/>
              </a:lnSpc>
            </a:pPr>
            <a:r>
              <a:rPr lang="en-US" sz="3799">
                <a:solidFill>
                  <a:srgbClr val="342D2A"/>
                </a:solidFill>
                <a:latin typeface="Aristotelica Pro"/>
              </a:rPr>
              <a:t>Фараоны строили пирамиды для своих гробниц, заполненных слугами, золотом и драгоценностями. Охотники за сокровищами часто проникали внутрь пирамиды в поисках богатств. </a:t>
            </a:r>
          </a:p>
          <a:p>
            <a:pPr algn="ctr">
              <a:lnSpc>
                <a:spcPts val="4939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657035" y="929514"/>
            <a:ext cx="8973930" cy="186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7"/>
              </a:lnSpc>
            </a:pPr>
            <a:r>
              <a:rPr lang="en-US" sz="13060">
                <a:solidFill>
                  <a:srgbClr val="724E39"/>
                </a:solidFill>
                <a:latin typeface="Lazydog"/>
              </a:rPr>
              <a:t>Введение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538551">
            <a:off x="2751059" y="1606222"/>
            <a:ext cx="744834" cy="657316"/>
          </a:xfrm>
          <a:custGeom>
            <a:avLst/>
            <a:gdLst/>
            <a:ahLst/>
            <a:cxnLst/>
            <a:rect r="r" b="b" t="t" l="l"/>
            <a:pathLst>
              <a:path h="657316" w="744834">
                <a:moveTo>
                  <a:pt x="0" y="0"/>
                </a:moveTo>
                <a:lnTo>
                  <a:pt x="744835" y="0"/>
                </a:lnTo>
                <a:lnTo>
                  <a:pt x="744835" y="657317"/>
                </a:lnTo>
                <a:lnTo>
                  <a:pt x="0" y="657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700000">
            <a:off x="1075416" y="3430555"/>
            <a:ext cx="744834" cy="657316"/>
          </a:xfrm>
          <a:custGeom>
            <a:avLst/>
            <a:gdLst/>
            <a:ahLst/>
            <a:cxnLst/>
            <a:rect r="r" b="b" t="t" l="l"/>
            <a:pathLst>
              <a:path h="657316" w="744834">
                <a:moveTo>
                  <a:pt x="0" y="0"/>
                </a:moveTo>
                <a:lnTo>
                  <a:pt x="744835" y="0"/>
                </a:lnTo>
                <a:lnTo>
                  <a:pt x="744835" y="657317"/>
                </a:lnTo>
                <a:lnTo>
                  <a:pt x="0" y="657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2771919">
            <a:off x="656283" y="458010"/>
            <a:ext cx="744834" cy="657316"/>
          </a:xfrm>
          <a:custGeom>
            <a:avLst/>
            <a:gdLst/>
            <a:ahLst/>
            <a:cxnLst/>
            <a:rect r="r" b="b" t="t" l="l"/>
            <a:pathLst>
              <a:path h="657316" w="744834">
                <a:moveTo>
                  <a:pt x="0" y="0"/>
                </a:moveTo>
                <a:lnTo>
                  <a:pt x="744834" y="0"/>
                </a:lnTo>
                <a:lnTo>
                  <a:pt x="744834" y="657317"/>
                </a:lnTo>
                <a:lnTo>
                  <a:pt x="0" y="6573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78724" y="0"/>
            <a:ext cx="10287000" cy="102870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1573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893074" y="600758"/>
            <a:ext cx="9085484" cy="9085484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28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034799" y="1260292"/>
            <a:ext cx="4974850" cy="1621408"/>
            <a:chOff x="0" y="0"/>
            <a:chExt cx="3864474" cy="12595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64474" cy="1259513"/>
            </a:xfrm>
            <a:custGeom>
              <a:avLst/>
              <a:gdLst/>
              <a:ahLst/>
              <a:cxnLst/>
              <a:rect r="r" b="b" t="t" l="l"/>
              <a:pathLst>
                <a:path h="1259513" w="3864474">
                  <a:moveTo>
                    <a:pt x="31124" y="0"/>
                  </a:moveTo>
                  <a:lnTo>
                    <a:pt x="3833350" y="0"/>
                  </a:lnTo>
                  <a:cubicBezTo>
                    <a:pt x="3850539" y="0"/>
                    <a:pt x="3864474" y="13935"/>
                    <a:pt x="3864474" y="31124"/>
                  </a:cubicBezTo>
                  <a:lnTo>
                    <a:pt x="3864474" y="1228389"/>
                  </a:lnTo>
                  <a:cubicBezTo>
                    <a:pt x="3864474" y="1245578"/>
                    <a:pt x="3850539" y="1259513"/>
                    <a:pt x="3833350" y="1259513"/>
                  </a:cubicBezTo>
                  <a:lnTo>
                    <a:pt x="31124" y="1259513"/>
                  </a:lnTo>
                  <a:cubicBezTo>
                    <a:pt x="22870" y="1259513"/>
                    <a:pt x="14953" y="1256234"/>
                    <a:pt x="9116" y="1250397"/>
                  </a:cubicBezTo>
                  <a:cubicBezTo>
                    <a:pt x="3279" y="1244560"/>
                    <a:pt x="0" y="1236643"/>
                    <a:pt x="0" y="1228389"/>
                  </a:cubicBezTo>
                  <a:lnTo>
                    <a:pt x="0" y="31124"/>
                  </a:lnTo>
                  <a:cubicBezTo>
                    <a:pt x="0" y="13935"/>
                    <a:pt x="13935" y="0"/>
                    <a:pt x="31124" y="0"/>
                  </a:cubicBezTo>
                  <a:close/>
                </a:path>
              </a:pathLst>
            </a:custGeom>
            <a:solidFill>
              <a:srgbClr val="915733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3864474" cy="12880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6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368209" y="7125853"/>
            <a:ext cx="5212244" cy="1748682"/>
            <a:chOff x="0" y="0"/>
            <a:chExt cx="1372772" cy="46055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72772" cy="460558"/>
            </a:xfrm>
            <a:custGeom>
              <a:avLst/>
              <a:gdLst/>
              <a:ahLst/>
              <a:cxnLst/>
              <a:rect r="r" b="b" t="t" l="l"/>
              <a:pathLst>
                <a:path h="460558" w="1372772">
                  <a:moveTo>
                    <a:pt x="148533" y="0"/>
                  </a:moveTo>
                  <a:lnTo>
                    <a:pt x="1224239" y="0"/>
                  </a:lnTo>
                  <a:cubicBezTo>
                    <a:pt x="1263632" y="0"/>
                    <a:pt x="1301412" y="15649"/>
                    <a:pt x="1329268" y="43504"/>
                  </a:cubicBezTo>
                  <a:cubicBezTo>
                    <a:pt x="1357123" y="71360"/>
                    <a:pt x="1372772" y="109140"/>
                    <a:pt x="1372772" y="148533"/>
                  </a:cubicBezTo>
                  <a:lnTo>
                    <a:pt x="1372772" y="312025"/>
                  </a:lnTo>
                  <a:cubicBezTo>
                    <a:pt x="1372772" y="351418"/>
                    <a:pt x="1357123" y="389198"/>
                    <a:pt x="1329268" y="417054"/>
                  </a:cubicBezTo>
                  <a:cubicBezTo>
                    <a:pt x="1301412" y="444909"/>
                    <a:pt x="1263632" y="460558"/>
                    <a:pt x="1224239" y="460558"/>
                  </a:cubicBezTo>
                  <a:lnTo>
                    <a:pt x="148533" y="460558"/>
                  </a:lnTo>
                  <a:cubicBezTo>
                    <a:pt x="109140" y="460558"/>
                    <a:pt x="71360" y="444909"/>
                    <a:pt x="43504" y="417054"/>
                  </a:cubicBezTo>
                  <a:cubicBezTo>
                    <a:pt x="15649" y="389198"/>
                    <a:pt x="0" y="351418"/>
                    <a:pt x="0" y="312025"/>
                  </a:cubicBezTo>
                  <a:lnTo>
                    <a:pt x="0" y="148533"/>
                  </a:lnTo>
                  <a:cubicBezTo>
                    <a:pt x="0" y="109140"/>
                    <a:pt x="15649" y="71360"/>
                    <a:pt x="43504" y="43504"/>
                  </a:cubicBezTo>
                  <a:cubicBezTo>
                    <a:pt x="71360" y="15649"/>
                    <a:pt x="109140" y="0"/>
                    <a:pt x="1485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38100"/>
              <a:ext cx="1372772" cy="422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000000"/>
                  </a:solidFill>
                  <a:latin typeface="Lazydog"/>
                </a:rPr>
                <a:t>НЕОБХОДИМОСТЬ ВВЕДЕНИЯ ПОДСЧЕТОВ ОЧКОВ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41395" y="1547826"/>
            <a:ext cx="1046341" cy="1046341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28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15435" y="1547826"/>
            <a:ext cx="1046341" cy="1046341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28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89475" y="1547826"/>
            <a:ext cx="1046341" cy="104634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28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163515" y="1547826"/>
            <a:ext cx="1046341" cy="1046341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281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368209" y="5119996"/>
            <a:ext cx="5212244" cy="1748682"/>
            <a:chOff x="0" y="0"/>
            <a:chExt cx="1372772" cy="4605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72772" cy="460558"/>
            </a:xfrm>
            <a:custGeom>
              <a:avLst/>
              <a:gdLst/>
              <a:ahLst/>
              <a:cxnLst/>
              <a:rect r="r" b="b" t="t" l="l"/>
              <a:pathLst>
                <a:path h="460558" w="1372772">
                  <a:moveTo>
                    <a:pt x="148533" y="0"/>
                  </a:moveTo>
                  <a:lnTo>
                    <a:pt x="1224239" y="0"/>
                  </a:lnTo>
                  <a:cubicBezTo>
                    <a:pt x="1263632" y="0"/>
                    <a:pt x="1301412" y="15649"/>
                    <a:pt x="1329268" y="43504"/>
                  </a:cubicBezTo>
                  <a:cubicBezTo>
                    <a:pt x="1357123" y="71360"/>
                    <a:pt x="1372772" y="109140"/>
                    <a:pt x="1372772" y="148533"/>
                  </a:cubicBezTo>
                  <a:lnTo>
                    <a:pt x="1372772" y="312025"/>
                  </a:lnTo>
                  <a:cubicBezTo>
                    <a:pt x="1372772" y="351418"/>
                    <a:pt x="1357123" y="389198"/>
                    <a:pt x="1329268" y="417054"/>
                  </a:cubicBezTo>
                  <a:cubicBezTo>
                    <a:pt x="1301412" y="444909"/>
                    <a:pt x="1263632" y="460558"/>
                    <a:pt x="1224239" y="460558"/>
                  </a:cubicBezTo>
                  <a:lnTo>
                    <a:pt x="148533" y="460558"/>
                  </a:lnTo>
                  <a:cubicBezTo>
                    <a:pt x="109140" y="460558"/>
                    <a:pt x="71360" y="444909"/>
                    <a:pt x="43504" y="417054"/>
                  </a:cubicBezTo>
                  <a:cubicBezTo>
                    <a:pt x="15649" y="389198"/>
                    <a:pt x="0" y="351418"/>
                    <a:pt x="0" y="312025"/>
                  </a:cubicBezTo>
                  <a:lnTo>
                    <a:pt x="0" y="148533"/>
                  </a:lnTo>
                  <a:cubicBezTo>
                    <a:pt x="0" y="109140"/>
                    <a:pt x="15649" y="71360"/>
                    <a:pt x="43504" y="43504"/>
                  </a:cubicBezTo>
                  <a:cubicBezTo>
                    <a:pt x="71360" y="15649"/>
                    <a:pt x="109140" y="0"/>
                    <a:pt x="1485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38100"/>
              <a:ext cx="1372772" cy="422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000000"/>
                  </a:solidFill>
                  <a:latin typeface="Lazydog"/>
                </a:rPr>
                <a:t>НЕТ ВОЗМОЖНОСТИ ПРИОБРЕСТИ ЭТУ ИГРУ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368209" y="3114139"/>
            <a:ext cx="5212244" cy="1748682"/>
            <a:chOff x="0" y="0"/>
            <a:chExt cx="1372772" cy="460558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72772" cy="460558"/>
            </a:xfrm>
            <a:custGeom>
              <a:avLst/>
              <a:gdLst/>
              <a:ahLst/>
              <a:cxnLst/>
              <a:rect r="r" b="b" t="t" l="l"/>
              <a:pathLst>
                <a:path h="460558" w="1372772">
                  <a:moveTo>
                    <a:pt x="148533" y="0"/>
                  </a:moveTo>
                  <a:lnTo>
                    <a:pt x="1224239" y="0"/>
                  </a:lnTo>
                  <a:cubicBezTo>
                    <a:pt x="1263632" y="0"/>
                    <a:pt x="1301412" y="15649"/>
                    <a:pt x="1329268" y="43504"/>
                  </a:cubicBezTo>
                  <a:cubicBezTo>
                    <a:pt x="1357123" y="71360"/>
                    <a:pt x="1372772" y="109140"/>
                    <a:pt x="1372772" y="148533"/>
                  </a:cubicBezTo>
                  <a:lnTo>
                    <a:pt x="1372772" y="312025"/>
                  </a:lnTo>
                  <a:cubicBezTo>
                    <a:pt x="1372772" y="351418"/>
                    <a:pt x="1357123" y="389198"/>
                    <a:pt x="1329268" y="417054"/>
                  </a:cubicBezTo>
                  <a:cubicBezTo>
                    <a:pt x="1301412" y="444909"/>
                    <a:pt x="1263632" y="460558"/>
                    <a:pt x="1224239" y="460558"/>
                  </a:cubicBezTo>
                  <a:lnTo>
                    <a:pt x="148533" y="460558"/>
                  </a:lnTo>
                  <a:cubicBezTo>
                    <a:pt x="109140" y="460558"/>
                    <a:pt x="71360" y="444909"/>
                    <a:pt x="43504" y="417054"/>
                  </a:cubicBezTo>
                  <a:cubicBezTo>
                    <a:pt x="15649" y="389198"/>
                    <a:pt x="0" y="351418"/>
                    <a:pt x="0" y="312025"/>
                  </a:cubicBezTo>
                  <a:lnTo>
                    <a:pt x="0" y="148533"/>
                  </a:lnTo>
                  <a:cubicBezTo>
                    <a:pt x="0" y="109140"/>
                    <a:pt x="15649" y="71360"/>
                    <a:pt x="43504" y="43504"/>
                  </a:cubicBezTo>
                  <a:cubicBezTo>
                    <a:pt x="71360" y="15649"/>
                    <a:pt x="109140" y="0"/>
                    <a:pt x="14853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38100"/>
              <a:ext cx="1372772" cy="422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99"/>
                </a:lnSpc>
              </a:pPr>
              <a:r>
                <a:rPr lang="en-US" sz="2499">
                  <a:solidFill>
                    <a:srgbClr val="000000"/>
                  </a:solidFill>
                  <a:latin typeface="Lazydog"/>
                </a:rPr>
                <a:t>УТОМИТЕЛЬНАЯ ТРАТА ВРЕМЕНИ НА ПОДГОТОВКУ ИГРЫ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4979718" y="3519908"/>
            <a:ext cx="937144" cy="937144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15733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4979718" y="5527343"/>
            <a:ext cx="937144" cy="937144"/>
            <a:chOff x="0" y="0"/>
            <a:chExt cx="8128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15733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4979718" y="7510658"/>
            <a:ext cx="937144" cy="937144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lnTo>
                    <a:pt x="406400" y="0"/>
                  </a:lnTo>
                  <a:close/>
                </a:path>
              </a:pathLst>
            </a:custGeom>
            <a:solidFill>
              <a:srgbClr val="915733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00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-5400000">
            <a:off x="-4315399" y="4774101"/>
            <a:ext cx="10243561" cy="782236"/>
          </a:xfrm>
          <a:custGeom>
            <a:avLst/>
            <a:gdLst/>
            <a:ahLst/>
            <a:cxnLst/>
            <a:rect r="r" b="b" t="t" l="l"/>
            <a:pathLst>
              <a:path h="782236" w="10243561">
                <a:moveTo>
                  <a:pt x="0" y="0"/>
                </a:moveTo>
                <a:lnTo>
                  <a:pt x="10243561" y="0"/>
                </a:lnTo>
                <a:lnTo>
                  <a:pt x="10243561" y="782236"/>
                </a:lnTo>
                <a:lnTo>
                  <a:pt x="0" y="782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-327950" y="3268228"/>
            <a:ext cx="5538147" cy="7200900"/>
          </a:xfrm>
          <a:custGeom>
            <a:avLst/>
            <a:gdLst/>
            <a:ahLst/>
            <a:cxnLst/>
            <a:rect r="r" b="b" t="t" l="l"/>
            <a:pathLst>
              <a:path h="7200900" w="5538147">
                <a:moveTo>
                  <a:pt x="0" y="0"/>
                </a:moveTo>
                <a:lnTo>
                  <a:pt x="5538147" y="0"/>
                </a:lnTo>
                <a:lnTo>
                  <a:pt x="5538147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3" id="43"/>
          <p:cNvSpPr/>
          <p:nvPr/>
        </p:nvSpPr>
        <p:spPr>
          <a:xfrm flipH="false" flipV="false" rot="530754">
            <a:off x="-26382" y="1605551"/>
            <a:ext cx="2170613" cy="1977231"/>
          </a:xfrm>
          <a:custGeom>
            <a:avLst/>
            <a:gdLst/>
            <a:ahLst/>
            <a:cxnLst/>
            <a:rect r="r" b="b" t="t" l="l"/>
            <a:pathLst>
              <a:path h="1977231" w="2170613">
                <a:moveTo>
                  <a:pt x="0" y="0"/>
                </a:moveTo>
                <a:lnTo>
                  <a:pt x="2170613" y="0"/>
                </a:lnTo>
                <a:lnTo>
                  <a:pt x="2170613" y="1977231"/>
                </a:lnTo>
                <a:lnTo>
                  <a:pt x="0" y="1977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true" flipV="true" rot="0">
            <a:off x="12863821" y="0"/>
            <a:ext cx="5424179" cy="5424179"/>
          </a:xfrm>
          <a:custGeom>
            <a:avLst/>
            <a:gdLst/>
            <a:ahLst/>
            <a:cxnLst/>
            <a:rect r="r" b="b" t="t" l="l"/>
            <a:pathLst>
              <a:path h="5424179" w="5424179">
                <a:moveTo>
                  <a:pt x="5424179" y="5424179"/>
                </a:moveTo>
                <a:lnTo>
                  <a:pt x="0" y="5424179"/>
                </a:lnTo>
                <a:lnTo>
                  <a:pt x="0" y="0"/>
                </a:lnTo>
                <a:lnTo>
                  <a:pt x="5424179" y="0"/>
                </a:lnTo>
                <a:lnTo>
                  <a:pt x="5424179" y="542417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028128" y="5656318"/>
            <a:ext cx="6662852" cy="4630682"/>
          </a:xfrm>
          <a:custGeom>
            <a:avLst/>
            <a:gdLst/>
            <a:ahLst/>
            <a:cxnLst/>
            <a:rect r="r" b="b" t="t" l="l"/>
            <a:pathLst>
              <a:path h="4630682" w="6662852">
                <a:moveTo>
                  <a:pt x="0" y="0"/>
                </a:moveTo>
                <a:lnTo>
                  <a:pt x="6662852" y="0"/>
                </a:lnTo>
                <a:lnTo>
                  <a:pt x="6662852" y="4630682"/>
                </a:lnTo>
                <a:lnTo>
                  <a:pt x="0" y="46306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0">
            <a:off x="7594169" y="1851286"/>
            <a:ext cx="636953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</a:pPr>
            <a:r>
              <a:rPr lang="en-US" sz="3799">
                <a:solidFill>
                  <a:srgbClr val="FFF1E6"/>
                </a:solidFill>
                <a:latin typeface="Lazydog"/>
              </a:rPr>
              <a:t>О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662061" y="1851286"/>
            <a:ext cx="953089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</a:pPr>
            <a:r>
              <a:rPr lang="en-US" sz="3799">
                <a:solidFill>
                  <a:srgbClr val="FFF1E6"/>
                </a:solidFill>
                <a:latin typeface="Lazydog"/>
              </a:rPr>
              <a:t>Л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046089" y="1851286"/>
            <a:ext cx="636953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</a:pPr>
            <a:r>
              <a:rPr lang="en-US" sz="3799">
                <a:solidFill>
                  <a:srgbClr val="FFF1E6"/>
                </a:solidFill>
                <a:latin typeface="Lazydog"/>
              </a:rPr>
              <a:t>Ь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368209" y="1851286"/>
            <a:ext cx="636953" cy="506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99"/>
              </a:lnSpc>
            </a:pPr>
            <a:r>
              <a:rPr lang="en-US" sz="3799">
                <a:solidFill>
                  <a:srgbClr val="FFF1E6"/>
                </a:solidFill>
                <a:latin typeface="Lazydog"/>
              </a:rPr>
              <a:t>Б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99237" y="1892499"/>
            <a:ext cx="9388763" cy="8496831"/>
          </a:xfrm>
          <a:custGeom>
            <a:avLst/>
            <a:gdLst/>
            <a:ahLst/>
            <a:cxnLst/>
            <a:rect r="r" b="b" t="t" l="l"/>
            <a:pathLst>
              <a:path h="8496831" w="9388763">
                <a:moveTo>
                  <a:pt x="0" y="0"/>
                </a:moveTo>
                <a:lnTo>
                  <a:pt x="9388763" y="0"/>
                </a:lnTo>
                <a:lnTo>
                  <a:pt x="9388763" y="8496830"/>
                </a:lnTo>
                <a:lnTo>
                  <a:pt x="0" y="84968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88568" y="81639"/>
            <a:ext cx="15999432" cy="326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717"/>
              </a:lnSpc>
              <a:spcBef>
                <a:spcPct val="0"/>
              </a:spcBef>
            </a:pPr>
            <a:r>
              <a:rPr lang="en-US" sz="11561" strike="noStrike" u="none">
                <a:solidFill>
                  <a:srgbClr val="724E39"/>
                </a:solidFill>
                <a:latin typeface="Lazydog"/>
              </a:rPr>
              <a:t>решения этих проблем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38551">
            <a:off x="15843691" y="4918473"/>
            <a:ext cx="440143" cy="388427"/>
          </a:xfrm>
          <a:custGeom>
            <a:avLst/>
            <a:gdLst/>
            <a:ahLst/>
            <a:cxnLst/>
            <a:rect r="r" b="b" t="t" l="l"/>
            <a:pathLst>
              <a:path h="388427" w="440143">
                <a:moveTo>
                  <a:pt x="0" y="0"/>
                </a:moveTo>
                <a:lnTo>
                  <a:pt x="440144" y="0"/>
                </a:lnTo>
                <a:lnTo>
                  <a:pt x="440144" y="388427"/>
                </a:lnTo>
                <a:lnTo>
                  <a:pt x="0" y="3884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8551">
            <a:off x="13633863" y="2634775"/>
            <a:ext cx="641648" cy="566255"/>
          </a:xfrm>
          <a:custGeom>
            <a:avLst/>
            <a:gdLst/>
            <a:ahLst/>
            <a:cxnLst/>
            <a:rect r="r" b="b" t="t" l="l"/>
            <a:pathLst>
              <a:path h="566255" w="641648">
                <a:moveTo>
                  <a:pt x="0" y="0"/>
                </a:moveTo>
                <a:lnTo>
                  <a:pt x="641648" y="0"/>
                </a:lnTo>
                <a:lnTo>
                  <a:pt x="641648" y="566255"/>
                </a:lnTo>
                <a:lnTo>
                  <a:pt x="0" y="566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8551">
            <a:off x="16567618" y="1697606"/>
            <a:ext cx="517908" cy="457053"/>
          </a:xfrm>
          <a:custGeom>
            <a:avLst/>
            <a:gdLst/>
            <a:ahLst/>
            <a:cxnLst/>
            <a:rect r="r" b="b" t="t" l="l"/>
            <a:pathLst>
              <a:path h="457053" w="517908">
                <a:moveTo>
                  <a:pt x="0" y="0"/>
                </a:moveTo>
                <a:lnTo>
                  <a:pt x="517908" y="0"/>
                </a:lnTo>
                <a:lnTo>
                  <a:pt x="517908" y="457053"/>
                </a:lnTo>
                <a:lnTo>
                  <a:pt x="0" y="457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77672" y="8957012"/>
            <a:ext cx="17081883" cy="4046992"/>
          </a:xfrm>
          <a:custGeom>
            <a:avLst/>
            <a:gdLst/>
            <a:ahLst/>
            <a:cxnLst/>
            <a:rect r="r" b="b" t="t" l="l"/>
            <a:pathLst>
              <a:path h="4046992" w="17081883">
                <a:moveTo>
                  <a:pt x="0" y="0"/>
                </a:moveTo>
                <a:lnTo>
                  <a:pt x="17081883" y="0"/>
                </a:lnTo>
                <a:lnTo>
                  <a:pt x="17081883" y="4046992"/>
                </a:lnTo>
                <a:lnTo>
                  <a:pt x="0" y="40469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182932">
            <a:off x="351975" y="2124517"/>
            <a:ext cx="1499266" cy="1859554"/>
          </a:xfrm>
          <a:custGeom>
            <a:avLst/>
            <a:gdLst/>
            <a:ahLst/>
            <a:cxnLst/>
            <a:rect r="r" b="b" t="t" l="l"/>
            <a:pathLst>
              <a:path h="1859554" w="1499266">
                <a:moveTo>
                  <a:pt x="0" y="0"/>
                </a:moveTo>
                <a:lnTo>
                  <a:pt x="1499266" y="0"/>
                </a:lnTo>
                <a:lnTo>
                  <a:pt x="1499266" y="1859554"/>
                </a:lnTo>
                <a:lnTo>
                  <a:pt x="0" y="18595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424163">
            <a:off x="310846" y="6078299"/>
            <a:ext cx="1499266" cy="1859554"/>
          </a:xfrm>
          <a:custGeom>
            <a:avLst/>
            <a:gdLst/>
            <a:ahLst/>
            <a:cxnLst/>
            <a:rect r="r" b="b" t="t" l="l"/>
            <a:pathLst>
              <a:path h="1859554" w="1499266">
                <a:moveTo>
                  <a:pt x="0" y="0"/>
                </a:moveTo>
                <a:lnTo>
                  <a:pt x="1499266" y="0"/>
                </a:lnTo>
                <a:lnTo>
                  <a:pt x="1499266" y="1859555"/>
                </a:lnTo>
                <a:lnTo>
                  <a:pt x="0" y="185955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5400000">
            <a:off x="12529554" y="4528554"/>
            <a:ext cx="10233103" cy="1283789"/>
          </a:xfrm>
          <a:custGeom>
            <a:avLst/>
            <a:gdLst/>
            <a:ahLst/>
            <a:cxnLst/>
            <a:rect r="r" b="b" t="t" l="l"/>
            <a:pathLst>
              <a:path h="1283789" w="10233103">
                <a:moveTo>
                  <a:pt x="0" y="0"/>
                </a:moveTo>
                <a:lnTo>
                  <a:pt x="10233103" y="0"/>
                </a:lnTo>
                <a:lnTo>
                  <a:pt x="10233103" y="1283789"/>
                </a:lnTo>
                <a:lnTo>
                  <a:pt x="0" y="12837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30383" y="3687657"/>
            <a:ext cx="11954926" cy="476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60"/>
              </a:lnSpc>
            </a:pPr>
            <a:r>
              <a:rPr lang="en-US" sz="3460">
                <a:solidFill>
                  <a:srgbClr val="000000"/>
                </a:solidFill>
                <a:latin typeface="Aristotelica Pro"/>
              </a:rPr>
              <a:t>Создали игру с помощью библиотеки PyGame.</a:t>
            </a:r>
          </a:p>
          <a:p>
            <a:pPr>
              <a:lnSpc>
                <a:spcPts val="3460"/>
              </a:lnSpc>
            </a:pPr>
          </a:p>
          <a:p>
            <a:pPr>
              <a:lnSpc>
                <a:spcPts val="3460"/>
              </a:lnSpc>
            </a:pPr>
            <a:r>
              <a:rPr lang="en-US" sz="3460" strike="noStrike" u="none">
                <a:solidFill>
                  <a:srgbClr val="000000"/>
                </a:solidFill>
                <a:latin typeface="Aristotelica Pro"/>
              </a:rPr>
              <a:t>Игра не требует финансовых затрат.</a:t>
            </a:r>
          </a:p>
          <a:p>
            <a:pPr>
              <a:lnSpc>
                <a:spcPts val="3460"/>
              </a:lnSpc>
            </a:pPr>
          </a:p>
          <a:p>
            <a:pPr>
              <a:lnSpc>
                <a:spcPts val="3460"/>
              </a:lnSpc>
            </a:pPr>
            <a:r>
              <a:rPr lang="en-US" sz="3460" strike="noStrike" u="none">
                <a:solidFill>
                  <a:srgbClr val="000000"/>
                </a:solidFill>
                <a:latin typeface="Aristotelica Pro"/>
              </a:rPr>
              <a:t>Утомительные задачи по расстановке игровых фигур или перетасовке карт теперь автоматизированы, что обеспечивает более плавный и приятный игровой процесс.</a:t>
            </a:r>
          </a:p>
          <a:p>
            <a:pPr>
              <a:lnSpc>
                <a:spcPts val="3460"/>
              </a:lnSpc>
            </a:pPr>
          </a:p>
          <a:p>
            <a:pPr>
              <a:lnSpc>
                <a:spcPts val="3460"/>
              </a:lnSpc>
            </a:pPr>
            <a:r>
              <a:rPr lang="en-US" sz="3460" strike="noStrike" u="none">
                <a:solidFill>
                  <a:srgbClr val="000000"/>
                </a:solidFill>
                <a:latin typeface="Aristotelica Pro"/>
              </a:rPr>
              <a:t>Автоматическое подсчитывание очков, что делает игру проще, чем когда-либо, и позволяет получать от нее удовольствие.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203922" y="3669347"/>
            <a:ext cx="682543" cy="408285"/>
          </a:xfrm>
          <a:custGeom>
            <a:avLst/>
            <a:gdLst/>
            <a:ahLst/>
            <a:cxnLst/>
            <a:rect r="r" b="b" t="t" l="l"/>
            <a:pathLst>
              <a:path h="408285" w="682543">
                <a:moveTo>
                  <a:pt x="0" y="0"/>
                </a:moveTo>
                <a:lnTo>
                  <a:pt x="682543" y="0"/>
                </a:lnTo>
                <a:lnTo>
                  <a:pt x="682543" y="408284"/>
                </a:lnTo>
                <a:lnTo>
                  <a:pt x="0" y="4082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203922" y="4660204"/>
            <a:ext cx="682543" cy="408285"/>
          </a:xfrm>
          <a:custGeom>
            <a:avLst/>
            <a:gdLst/>
            <a:ahLst/>
            <a:cxnLst/>
            <a:rect r="r" b="b" t="t" l="l"/>
            <a:pathLst>
              <a:path h="408285" w="682543">
                <a:moveTo>
                  <a:pt x="0" y="0"/>
                </a:moveTo>
                <a:lnTo>
                  <a:pt x="682543" y="0"/>
                </a:lnTo>
                <a:lnTo>
                  <a:pt x="682543" y="408285"/>
                </a:lnTo>
                <a:lnTo>
                  <a:pt x="0" y="408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03922" y="5446919"/>
            <a:ext cx="682543" cy="408285"/>
          </a:xfrm>
          <a:custGeom>
            <a:avLst/>
            <a:gdLst/>
            <a:ahLst/>
            <a:cxnLst/>
            <a:rect r="r" b="b" t="t" l="l"/>
            <a:pathLst>
              <a:path h="408285" w="682543">
                <a:moveTo>
                  <a:pt x="0" y="0"/>
                </a:moveTo>
                <a:lnTo>
                  <a:pt x="682543" y="0"/>
                </a:lnTo>
                <a:lnTo>
                  <a:pt x="682543" y="408285"/>
                </a:lnTo>
                <a:lnTo>
                  <a:pt x="0" y="408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03922" y="7226804"/>
            <a:ext cx="682543" cy="408285"/>
          </a:xfrm>
          <a:custGeom>
            <a:avLst/>
            <a:gdLst/>
            <a:ahLst/>
            <a:cxnLst/>
            <a:rect r="r" b="b" t="t" l="l"/>
            <a:pathLst>
              <a:path h="408285" w="682543">
                <a:moveTo>
                  <a:pt x="0" y="0"/>
                </a:moveTo>
                <a:lnTo>
                  <a:pt x="682543" y="0"/>
                </a:lnTo>
                <a:lnTo>
                  <a:pt x="682543" y="408285"/>
                </a:lnTo>
                <a:lnTo>
                  <a:pt x="0" y="4082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226679" y="1966294"/>
            <a:ext cx="11834642" cy="3680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66"/>
              </a:lnSpc>
              <a:spcBef>
                <a:spcPct val="0"/>
              </a:spcBef>
            </a:pPr>
            <a:r>
              <a:rPr lang="en-US" sz="13060" strike="noStrike" u="none">
                <a:solidFill>
                  <a:srgbClr val="724E39"/>
                </a:solidFill>
                <a:latin typeface="Lazydog"/>
              </a:rPr>
              <a:t>Ссылка на проект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38551">
            <a:off x="4307331" y="2032242"/>
            <a:ext cx="630413" cy="556340"/>
          </a:xfrm>
          <a:custGeom>
            <a:avLst/>
            <a:gdLst/>
            <a:ahLst/>
            <a:cxnLst/>
            <a:rect r="r" b="b" t="t" l="l"/>
            <a:pathLst>
              <a:path h="556340" w="630413">
                <a:moveTo>
                  <a:pt x="0" y="0"/>
                </a:moveTo>
                <a:lnTo>
                  <a:pt x="630413" y="0"/>
                </a:lnTo>
                <a:lnTo>
                  <a:pt x="630413" y="556340"/>
                </a:lnTo>
                <a:lnTo>
                  <a:pt x="0" y="55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38551">
            <a:off x="13244522" y="4099425"/>
            <a:ext cx="564001" cy="497731"/>
          </a:xfrm>
          <a:custGeom>
            <a:avLst/>
            <a:gdLst/>
            <a:ahLst/>
            <a:cxnLst/>
            <a:rect r="r" b="b" t="t" l="l"/>
            <a:pathLst>
              <a:path h="497731" w="564001">
                <a:moveTo>
                  <a:pt x="0" y="0"/>
                </a:moveTo>
                <a:lnTo>
                  <a:pt x="564001" y="0"/>
                </a:lnTo>
                <a:lnTo>
                  <a:pt x="564001" y="497731"/>
                </a:lnTo>
                <a:lnTo>
                  <a:pt x="0" y="4977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26323" y="5912420"/>
            <a:ext cx="3235353" cy="933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9"/>
              </a:lnSpc>
              <a:spcBef>
                <a:spcPct val="0"/>
              </a:spcBef>
            </a:pPr>
            <a:r>
              <a:rPr lang="en-US" sz="6969" strike="noStrike">
                <a:solidFill>
                  <a:srgbClr val="FFF1E6"/>
                </a:solidFill>
                <a:ea typeface="Aristotelica Pro"/>
              </a:rPr>
              <a:t>🐪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4609816" y="7918867"/>
            <a:ext cx="13753816" cy="5536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269"/>
              </a:lnSpc>
              <a:spcBef>
                <a:spcPct val="0"/>
              </a:spcBef>
            </a:pPr>
            <a:r>
              <a:rPr lang="en-US" sz="42269" strike="noStrike" u="none">
                <a:solidFill>
                  <a:srgbClr val="FFF1E6"/>
                </a:solidFill>
                <a:latin typeface="Aristotelica Pro"/>
              </a:rPr>
              <a:t>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574394" y="1203056"/>
            <a:ext cx="10849998" cy="8144191"/>
            <a:chOff x="0" y="0"/>
            <a:chExt cx="5756214" cy="43207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56214" cy="4320711"/>
            </a:xfrm>
            <a:custGeom>
              <a:avLst/>
              <a:gdLst/>
              <a:ahLst/>
              <a:cxnLst/>
              <a:rect r="r" b="b" t="t" l="l"/>
              <a:pathLst>
                <a:path h="4320711" w="5756214">
                  <a:moveTo>
                    <a:pt x="19266" y="0"/>
                  </a:moveTo>
                  <a:lnTo>
                    <a:pt x="5736948" y="0"/>
                  </a:lnTo>
                  <a:cubicBezTo>
                    <a:pt x="5742058" y="0"/>
                    <a:pt x="5746958" y="2030"/>
                    <a:pt x="5750571" y="5643"/>
                  </a:cubicBezTo>
                  <a:cubicBezTo>
                    <a:pt x="5754184" y="9256"/>
                    <a:pt x="5756214" y="14156"/>
                    <a:pt x="5756214" y="19266"/>
                  </a:cubicBezTo>
                  <a:lnTo>
                    <a:pt x="5756214" y="4301445"/>
                  </a:lnTo>
                  <a:cubicBezTo>
                    <a:pt x="5756214" y="4306555"/>
                    <a:pt x="5754184" y="4311455"/>
                    <a:pt x="5750571" y="4315068"/>
                  </a:cubicBezTo>
                  <a:cubicBezTo>
                    <a:pt x="5746958" y="4318681"/>
                    <a:pt x="5742058" y="4320711"/>
                    <a:pt x="5736948" y="4320711"/>
                  </a:cubicBezTo>
                  <a:lnTo>
                    <a:pt x="19266" y="4320711"/>
                  </a:lnTo>
                  <a:cubicBezTo>
                    <a:pt x="14156" y="4320711"/>
                    <a:pt x="9256" y="4318681"/>
                    <a:pt x="5643" y="4315068"/>
                  </a:cubicBezTo>
                  <a:cubicBezTo>
                    <a:pt x="2030" y="4311455"/>
                    <a:pt x="0" y="4306555"/>
                    <a:pt x="0" y="4301445"/>
                  </a:cubicBezTo>
                  <a:lnTo>
                    <a:pt x="0" y="19266"/>
                  </a:lnTo>
                  <a:cubicBezTo>
                    <a:pt x="0" y="14156"/>
                    <a:pt x="2030" y="9256"/>
                    <a:pt x="5643" y="5643"/>
                  </a:cubicBezTo>
                  <a:cubicBezTo>
                    <a:pt x="9256" y="2030"/>
                    <a:pt x="14156" y="0"/>
                    <a:pt x="19266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5756214" cy="4396911"/>
            </a:xfrm>
            <a:prstGeom prst="rect">
              <a:avLst/>
            </a:prstGeom>
          </p:spPr>
          <p:txBody>
            <a:bodyPr anchor="ctr" rtlCol="false" tIns="40717" lIns="40717" bIns="40717" rIns="40717"/>
            <a:lstStyle/>
            <a:p>
              <a:pPr algn="ctr">
                <a:lnSpc>
                  <a:spcPts val="5179"/>
                </a:lnSpc>
              </a:pPr>
            </a:p>
            <a:p>
              <a:pPr algn="ctr">
                <a:lnSpc>
                  <a:spcPts val="5179"/>
                </a:lnSpc>
              </a:pPr>
            </a:p>
            <a:p>
              <a:pPr marL="798818" indent="-399409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373737"/>
                  </a:solidFill>
                  <a:latin typeface="Aristotelica Pro"/>
                </a:rPr>
                <a:t>Реализация такой игры предоставляет уникальный игровой опыт и возможность для игроков использовать свои навыки в стратегии, уклонении и разведке. </a:t>
              </a:r>
            </a:p>
            <a:p>
              <a:pPr marL="798818" indent="-399409" lvl="1">
                <a:lnSpc>
                  <a:spcPts val="5179"/>
                </a:lnSpc>
                <a:buFont typeface="Arial"/>
                <a:buChar char="•"/>
              </a:pPr>
              <a:r>
                <a:rPr lang="en-US" sz="3699">
                  <a:solidFill>
                    <a:srgbClr val="373737"/>
                  </a:solidFill>
                  <a:latin typeface="Aristotelica Pro"/>
                </a:rPr>
                <a:t>Игра "Хранитель" может стать популярной среди любителей азарта и приключений, предоставляя им интересный геймплей и возможность погрузиться в мир загадок и приключений.</a:t>
              </a:r>
            </a:p>
            <a:p>
              <a:pPr algn="ctr" marL="0" indent="0" lvl="0">
                <a:lnSpc>
                  <a:spcPts val="51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08168" y="8248775"/>
            <a:ext cx="12801600" cy="4375820"/>
          </a:xfrm>
          <a:custGeom>
            <a:avLst/>
            <a:gdLst/>
            <a:ahLst/>
            <a:cxnLst/>
            <a:rect r="r" b="b" t="t" l="l"/>
            <a:pathLst>
              <a:path h="4375820" w="12801600">
                <a:moveTo>
                  <a:pt x="0" y="0"/>
                </a:moveTo>
                <a:lnTo>
                  <a:pt x="12801600" y="0"/>
                </a:lnTo>
                <a:lnTo>
                  <a:pt x="12801600" y="4375819"/>
                </a:lnTo>
                <a:lnTo>
                  <a:pt x="0" y="43758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8551">
            <a:off x="11386354" y="1598284"/>
            <a:ext cx="751758" cy="663426"/>
          </a:xfrm>
          <a:custGeom>
            <a:avLst/>
            <a:gdLst/>
            <a:ahLst/>
            <a:cxnLst/>
            <a:rect r="r" b="b" t="t" l="l"/>
            <a:pathLst>
              <a:path h="663426" w="751758">
                <a:moveTo>
                  <a:pt x="0" y="0"/>
                </a:moveTo>
                <a:lnTo>
                  <a:pt x="751758" y="0"/>
                </a:lnTo>
                <a:lnTo>
                  <a:pt x="751758" y="663426"/>
                </a:lnTo>
                <a:lnTo>
                  <a:pt x="0" y="6634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38551">
            <a:off x="2004693" y="8495079"/>
            <a:ext cx="524799" cy="463135"/>
          </a:xfrm>
          <a:custGeom>
            <a:avLst/>
            <a:gdLst/>
            <a:ahLst/>
            <a:cxnLst/>
            <a:rect r="r" b="b" t="t" l="l"/>
            <a:pathLst>
              <a:path h="463135" w="524799">
                <a:moveTo>
                  <a:pt x="0" y="0"/>
                </a:moveTo>
                <a:lnTo>
                  <a:pt x="524798" y="0"/>
                </a:lnTo>
                <a:lnTo>
                  <a:pt x="524798" y="463135"/>
                </a:lnTo>
                <a:lnTo>
                  <a:pt x="0" y="4631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08968" y="-357437"/>
            <a:ext cx="4084874" cy="4114800"/>
          </a:xfrm>
          <a:custGeom>
            <a:avLst/>
            <a:gdLst/>
            <a:ahLst/>
            <a:cxnLst/>
            <a:rect r="r" b="b" t="t" l="l"/>
            <a:pathLst>
              <a:path h="4114800" w="4084874">
                <a:moveTo>
                  <a:pt x="0" y="0"/>
                </a:moveTo>
                <a:lnTo>
                  <a:pt x="4084875" y="0"/>
                </a:lnTo>
                <a:lnTo>
                  <a:pt x="40848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-8768822">
            <a:off x="11980850" y="2333893"/>
            <a:ext cx="4737637" cy="222668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-1113004" y="106587"/>
            <a:ext cx="9767690" cy="2621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87"/>
              </a:lnSpc>
              <a:spcBef>
                <a:spcPct val="0"/>
              </a:spcBef>
            </a:pPr>
            <a:r>
              <a:rPr lang="en-US" sz="9261">
                <a:solidFill>
                  <a:srgbClr val="724E39"/>
                </a:solidFill>
                <a:latin typeface="Lazydog"/>
              </a:rPr>
              <a:t>подведение итогов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1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92786" y="2950787"/>
            <a:ext cx="11239569" cy="4385425"/>
          </a:xfrm>
          <a:custGeom>
            <a:avLst/>
            <a:gdLst/>
            <a:ahLst/>
            <a:cxnLst/>
            <a:rect r="r" b="b" t="t" l="l"/>
            <a:pathLst>
              <a:path h="4385425" w="11239569">
                <a:moveTo>
                  <a:pt x="0" y="0"/>
                </a:moveTo>
                <a:lnTo>
                  <a:pt x="11239568" y="0"/>
                </a:lnTo>
                <a:lnTo>
                  <a:pt x="11239568" y="4385426"/>
                </a:lnTo>
                <a:lnTo>
                  <a:pt x="0" y="4385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1927" y="0"/>
            <a:ext cx="6033852" cy="10148680"/>
          </a:xfrm>
          <a:custGeom>
            <a:avLst/>
            <a:gdLst/>
            <a:ahLst/>
            <a:cxnLst/>
            <a:rect r="r" b="b" t="t" l="l"/>
            <a:pathLst>
              <a:path h="10148680" w="6033852">
                <a:moveTo>
                  <a:pt x="0" y="0"/>
                </a:moveTo>
                <a:lnTo>
                  <a:pt x="6033852" y="0"/>
                </a:lnTo>
                <a:lnTo>
                  <a:pt x="6033852" y="10148680"/>
                </a:lnTo>
                <a:lnTo>
                  <a:pt x="0" y="101486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068169" y="1290234"/>
            <a:ext cx="3219831" cy="8229600"/>
          </a:xfrm>
          <a:custGeom>
            <a:avLst/>
            <a:gdLst/>
            <a:ahLst/>
            <a:cxnLst/>
            <a:rect r="r" b="b" t="t" l="l"/>
            <a:pathLst>
              <a:path h="8229600" w="3219831">
                <a:moveTo>
                  <a:pt x="0" y="0"/>
                </a:moveTo>
                <a:lnTo>
                  <a:pt x="3219831" y="0"/>
                </a:lnTo>
                <a:lnTo>
                  <a:pt x="321983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59610" y="2386279"/>
            <a:ext cx="9505921" cy="549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367"/>
              </a:lnSpc>
            </a:pPr>
            <a:r>
              <a:rPr lang="en-US" sz="13060">
                <a:solidFill>
                  <a:srgbClr val="724E39"/>
                </a:solidFill>
                <a:latin typeface="Lazydog"/>
              </a:rPr>
              <a:t>Спасибо за внимание!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04658" y="-248464"/>
            <a:ext cx="2854642" cy="4114800"/>
          </a:xfrm>
          <a:custGeom>
            <a:avLst/>
            <a:gdLst/>
            <a:ahLst/>
            <a:cxnLst/>
            <a:rect r="r" b="b" t="t" l="l"/>
            <a:pathLst>
              <a:path h="4114800" w="2854642">
                <a:moveTo>
                  <a:pt x="0" y="0"/>
                </a:moveTo>
                <a:lnTo>
                  <a:pt x="2854642" y="0"/>
                </a:lnTo>
                <a:lnTo>
                  <a:pt x="2854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56996" y="1808936"/>
            <a:ext cx="7247662" cy="680160"/>
          </a:xfrm>
          <a:custGeom>
            <a:avLst/>
            <a:gdLst/>
            <a:ahLst/>
            <a:cxnLst/>
            <a:rect r="r" b="b" t="t" l="l"/>
            <a:pathLst>
              <a:path h="680160" w="7247662">
                <a:moveTo>
                  <a:pt x="0" y="0"/>
                </a:moveTo>
                <a:lnTo>
                  <a:pt x="7247662" y="0"/>
                </a:lnTo>
                <a:lnTo>
                  <a:pt x="7247662" y="680159"/>
                </a:lnTo>
                <a:lnTo>
                  <a:pt x="0" y="680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87982" y="7793413"/>
            <a:ext cx="7247662" cy="680160"/>
          </a:xfrm>
          <a:custGeom>
            <a:avLst/>
            <a:gdLst/>
            <a:ahLst/>
            <a:cxnLst/>
            <a:rect r="r" b="b" t="t" l="l"/>
            <a:pathLst>
              <a:path h="680160" w="7247662">
                <a:moveTo>
                  <a:pt x="0" y="0"/>
                </a:moveTo>
                <a:lnTo>
                  <a:pt x="7247662" y="0"/>
                </a:lnTo>
                <a:lnTo>
                  <a:pt x="7247662" y="680159"/>
                </a:lnTo>
                <a:lnTo>
                  <a:pt x="0" y="680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DAF6tgJ4wO0</dc:identifier>
  <dcterms:modified xsi:type="dcterms:W3CDTF">2011-08-01T06:04:30Z</dcterms:modified>
  <cp:revision>1</cp:revision>
  <dc:title>Presentation</dc:title>
</cp:coreProperties>
</file>